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0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1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92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8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74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8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7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0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5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6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4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2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6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8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9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CC049-CE15-4724-8E7F-551E62D8F38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8E691E-747F-4426-A766-BC79E2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3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670559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МУП города Хабаровска «Тепловые сети»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77332" y="1280159"/>
            <a:ext cx="8596669" cy="3936733"/>
          </a:xfrm>
        </p:spPr>
        <p:txBody>
          <a:bodyPr/>
          <a:lstStyle/>
          <a:p>
            <a:pPr algn="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677335" y="5091764"/>
            <a:ext cx="8596668" cy="1511167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 2023</a:t>
            </a:r>
            <a:endParaRPr lang="ru-RU" sz="2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2.ppt-online.org/files2/slide/h/h8tZfu4YWq5Dzs60EiKcRrlpOLnQ2o7X9GxCHkBIF/slide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2" y="623844"/>
            <a:ext cx="8374879" cy="54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5758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192 ТК РФ к дисциплинарным взысканиям, в частности, относится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увольнение сотрудника по основаниям, предусмотренным пунктами 5, 6, 9 или 10 части первой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81,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пунктами 7 или 7.1 части первой статьи 81 ТК РФ в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когда виновные действия, дающие основания для утраты доверия, совершены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сотрудником по месту работы и в связи с исполнением им трудовых обязанностей. Трудовой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может быть расторгнут работодателем, в том числе в следующих случаях: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67185"/>
            <a:ext cx="8596668" cy="367417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однократного грубого нарушения сотрудником трудовых обязанностей, выразившегося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разглашении охраняемой законом тайны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государственной, коммерческой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иной), ставшей известной сотруднику в связи с исполнением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трудовых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обязанностей, в том числе разглашении персональных данных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сотрудника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(подпункт «в» пункта 6 части 1 статьи 81 ТК РФ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виновных действий сотрудником, непосредственно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обслуживающим денежные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товарные ценности, если эти действия дают основание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утраты доверия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нему со стороны работодателя (пункт 7 части первой статьи 81 ТК РФ);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непринятия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работником мер по предотвращению или урегулированию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 которого он является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8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п.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Федерального закона от 25 декабря 2008 г.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 противодействии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злоупотребление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служебным положением, дача взятки, получение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взятки, злоупотребление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полномочиями, коммерческий подкуп либо иное незаконное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физическим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 своего должностного положения вопреки законным интересам общества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получения выгоды в виде денег, ценностей, иного имущества или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имущественного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характера, иных имущественных прав для себя или для третьих лиц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незаконное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такой выгоды указанному лицу другими физическими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лицами, а также совершение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 деяний от имени или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юридического лица.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Федерального закона от 25 декабря 2008 г.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противодействии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– это 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полномочий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	по предупреждению коррупции, в том числе по выявлению и последующему устранению причин коррупции (профилактика коррупции);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	по выявлению, предупреждению, пресечению, раскрытию и расследованию коррупционных правонарушений (борьба с коррупцией);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	по минимизации и (или) ликвидации последствий коррупционных правонарушений.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6" y="564022"/>
            <a:ext cx="8332149" cy="5478003"/>
          </a:xfrm>
        </p:spPr>
      </p:pic>
    </p:spTree>
    <p:extLst>
      <p:ext uri="{BB962C8B-B14F-4D97-AF65-F5344CB8AC3E}">
        <p14:creationId xmlns:p14="http://schemas.microsoft.com/office/powerpoint/2010/main" val="13034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совершение коррупционных правонарушений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novikovnn.ru/wp-content/uploads/f/2/5/f25b0eca76c8ddbeb5425b0f24b3f7e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45" y="1271588"/>
            <a:ext cx="7647708" cy="51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1" y="512748"/>
            <a:ext cx="8494519" cy="5529277"/>
          </a:xfrm>
        </p:spPr>
      </p:pic>
    </p:spTree>
    <p:extLst>
      <p:ext uri="{BB962C8B-B14F-4D97-AF65-F5344CB8AC3E}">
        <p14:creationId xmlns:p14="http://schemas.microsoft.com/office/powerpoint/2010/main" val="25806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01688" y="506413"/>
            <a:ext cx="8596312" cy="5986462"/>
          </a:xfrm>
          <a:prstGeom prst="rect">
            <a:avLst/>
          </a:prstGeom>
          <a:solidFill>
            <a:srgbClr val="CCD6E1"/>
          </a:solidFill>
        </p:spPr>
        <p:txBody>
          <a:bodyPr lIns="0" tIns="0" rIns="0" bIns="0">
            <a:noAutofit/>
          </a:bodyPr>
          <a:lstStyle/>
          <a:p>
            <a:pPr marL="12700" indent="0" algn="ctr">
              <a:lnSpc>
                <a:spcPts val="2400"/>
              </a:lnSpc>
              <a:spcBef>
                <a:spcPts val="1470"/>
              </a:spcBef>
              <a:buNone/>
            </a:pPr>
            <a:r>
              <a:rPr lang="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19.28 Кодекса Российской Федерации об административных правонарушениях устанавливает меры ответственности за </a:t>
            </a:r>
            <a:r>
              <a:rPr lang="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незаконное вознаграждение </a:t>
            </a:r>
            <a:r>
              <a:rPr lang="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юридического </a:t>
            </a:r>
            <a:r>
              <a:rPr lang="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</a:p>
          <a:p>
            <a:pPr marL="12700" indent="0" algn="just">
              <a:lnSpc>
                <a:spcPts val="2400"/>
              </a:lnSpc>
              <a:spcBef>
                <a:spcPts val="1470"/>
              </a:spcBef>
              <a:buNone/>
            </a:pPr>
            <a:r>
              <a:rPr lang="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Незаконное </a:t>
            </a:r>
            <a:r>
              <a:rPr lang="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от имени юридического лица </a:t>
            </a:r>
            <a:r>
              <a:rPr lang="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передача, предложение или обещание от имени или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юридического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должностному лицу, лицу, выполняющему управленческие функции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коммерческой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иной организации, иностранному должностному лицу 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должностному лицу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публичной международной организации денег, ценных бумаг, иного имущества,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имущественного характера, предоставление имущественных прав за совершение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интересах данного юридического лица, должностным лицом, лицом, выполняющим управленческие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 коммерческой или иной организации, иностранным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должностным лицом публичной международной организации действия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бездействия), связанного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занимаемым ими служебным положением, влечет наложение на юридическое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административного штрафа.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319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Основания, предусматривающие освобождение от уголовной ответственности за коррупционные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2793"/>
            <a:ext cx="8596668" cy="447856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раскрытию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расследованию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совершенногопреступления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коммерческого подкупа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взятки (условия, связанные с наличием определенной обстановки,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предшествующей совершению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предкриминальной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ситуации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лица о подкупе или даче взятки органу, имеющему право возбудить уголовное дело (условия, связанные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позитивным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посткриминальным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поведением)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8565"/>
            <a:ext cx="8596668" cy="55627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ситуация, при которой личная заинтересованность (прямая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косвенная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сотрудника (представителя организации) влияет или может повлиять 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надлежащее исполнение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должностных (трудовых) обязанностей и при которой возникает или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возникнуть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между личной заинтересованностью сотрудника (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 организации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правами и законными интересами организации, способное привести к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причинению вреда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правам и законным интересам, имуществу и (или) деловой репутации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сотрудником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(представителем организации) которой он является.</a:t>
            </a:r>
          </a:p>
          <a:p>
            <a:pPr marL="0" indent="0" algn="just">
              <a:buNone/>
            </a:pPr>
            <a:r>
              <a:rPr lang="ru-RU" sz="20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сотрудника (представителя предприятия)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заинтересованность сотрудника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(представителя предприятия), связанная с возможностью получения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сотрудником (представителем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предприятия) при исполнении должностных обязанностей доходов в виде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денег, ценностей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иного имущества или услуг имущественного характера, иных имущественных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для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или для третьих лиц.</a:t>
            </a:r>
          </a:p>
        </p:txBody>
      </p:sp>
    </p:spTree>
    <p:extLst>
      <p:ext uri="{BB962C8B-B14F-4D97-AF65-F5344CB8AC3E}">
        <p14:creationId xmlns:p14="http://schemas.microsoft.com/office/powerpoint/2010/main" val="25589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245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МУП города Хабаровска «Тепловые сети» </vt:lpstr>
      <vt:lpstr>Согласно п. 1 ст. 1 Федерального закона от 25 декабря 2008 г. № 273-ФЗ «О противодействии коррупции»</vt:lpstr>
      <vt:lpstr> В соответствии с п. 2 ст. 1 Федерального закона от 25 декабря 2008 г.  № 273-ФЗ «О противодействии коррупции» </vt:lpstr>
      <vt:lpstr>Презентация PowerPoint</vt:lpstr>
      <vt:lpstr>Ответственность за совершение коррупционных правонарушений</vt:lpstr>
      <vt:lpstr>Презентация PowerPoint</vt:lpstr>
      <vt:lpstr>Презентация PowerPoint</vt:lpstr>
      <vt:lpstr>Основания, предусматривающие освобождение от уголовной ответственности за коррупционные преступления</vt:lpstr>
      <vt:lpstr>Презентация PowerPoint</vt:lpstr>
      <vt:lpstr>Презентация PowerPoint</vt:lpstr>
      <vt:lpstr> Согласно статье 192 ТК РФ к дисциплинарным взысканиям, в частности, относится увольнение сотрудника по основаниям, предусмотренным пунктами 5, 6, 9 или 10 части первой статьи 81, а также пунктами 7 или 7.1 части первой статьи 81 ТК РФ в случаях, когда виновные действия, дающие основания для утраты доверия, совершены сотрудником по месту работы и в связи с исполнением им трудовых обязанностей. Трудовой договор может быть расторгнут работодателем, в том числе в следующих случаях: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Противодействие коррупции</dc:title>
  <dc:creator>Андрей В. Потемкин</dc:creator>
  <cp:lastModifiedBy>Андрей В. Потемкин</cp:lastModifiedBy>
  <cp:revision>14</cp:revision>
  <dcterms:created xsi:type="dcterms:W3CDTF">2023-09-28T01:38:36Z</dcterms:created>
  <dcterms:modified xsi:type="dcterms:W3CDTF">2023-09-28T03:54:08Z</dcterms:modified>
</cp:coreProperties>
</file>